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9" r:id="rId3"/>
    <p:sldId id="283" r:id="rId4"/>
    <p:sldId id="266" r:id="rId5"/>
    <p:sldId id="267" r:id="rId6"/>
    <p:sldId id="269" r:id="rId7"/>
    <p:sldId id="268" r:id="rId8"/>
    <p:sldId id="284" r:id="rId9"/>
    <p:sldId id="285" r:id="rId10"/>
    <p:sldId id="265" r:id="rId11"/>
    <p:sldId id="271" r:id="rId12"/>
    <p:sldId id="270" r:id="rId13"/>
    <p:sldId id="272" r:id="rId14"/>
    <p:sldId id="273" r:id="rId15"/>
    <p:sldId id="274" r:id="rId16"/>
    <p:sldId id="275" r:id="rId17"/>
    <p:sldId id="276" r:id="rId18"/>
    <p:sldId id="281" r:id="rId19"/>
    <p:sldId id="286" r:id="rId20"/>
    <p:sldId id="287" r:id="rId21"/>
    <p:sldId id="288" r:id="rId22"/>
    <p:sldId id="289" r:id="rId23"/>
  </p:sldIdLst>
  <p:sldSz cx="12192000" cy="6858000"/>
  <p:notesSz cx="6858000" cy="91440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800" b="0" i="0" u="none" strike="noStrike" kern="1" cap="none" spc="0" baseline="0">
        <a:solidFill>
          <a:schemeClr val="tx1"/>
        </a:solidFill>
        <a:effectLst/>
        <a:latin typeface="Aptos" charset="0"/>
        <a:ea typeface="Aptos" charset="0"/>
        <a:cs typeface="Apto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guideOptions xmlns="smNativeData" xmlns:pr="smNativeData" xmlns:p15="http://schemas.microsoft.com/office/powerpoint/2012/main" xmlns:p14="http://schemas.microsoft.com/office/powerpoint/2010/main" xmlns:mc="http://schemas.openxmlformats.org/markup-compatibility/2006" dt="1789131727" snapToGrid="1" snapToBorders="1" snapToGuides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F3DFD3-37FE-4074-9B62-F3DC8747583C}" v="4" dt="2026-09-11T13:44:22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 varScale="1">
        <p:scale>
          <a:sx n="76" d="100"/>
          <a:sy n="76" d="100"/>
        </p:scale>
        <p:origin x="272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" d="100"/>
        <a:sy n="15" d="100"/>
      </p:scale>
      <p:origin x="0" y="0"/>
    </p:cViewPr>
  </p:sorterViewPr>
  <p:notesViewPr>
    <p:cSldViewPr snapToObjects="1" showGuides="1">
      <p:cViewPr>
        <p:scale>
          <a:sx n="82" d="100"/>
          <a:sy n="82" d="100"/>
        </p:scale>
        <p:origin x="602" y="213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rille Court" userId="3ab6d8fc-41ee-41f6-adc6-00747b19d4fa" providerId="ADAL" clId="{20DD11EF-5271-45A3-BD44-A20A2F6BBC95}"/>
    <pc:docChg chg="undo custSel modSld">
      <pc:chgData name="Cyrille Court" userId="3ab6d8fc-41ee-41f6-adc6-00747b19d4fa" providerId="ADAL" clId="{20DD11EF-5271-45A3-BD44-A20A2F6BBC95}" dt="2026-09-11T13:44:22.722" v="20"/>
      <pc:docMkLst>
        <pc:docMk/>
      </pc:docMkLst>
      <pc:sldChg chg="modSp mod modNotes">
        <pc:chgData name="Cyrille Court" userId="3ab6d8fc-41ee-41f6-adc6-00747b19d4fa" providerId="ADAL" clId="{20DD11EF-5271-45A3-BD44-A20A2F6BBC95}" dt="2026-09-11T13:43:35.494" v="19" actId="14861"/>
        <pc:sldMkLst>
          <pc:docMk/>
          <pc:sldMk cId="0" sldId="281"/>
        </pc:sldMkLst>
        <pc:spChg chg="mod">
          <ac:chgData name="Cyrille Court" userId="3ab6d8fc-41ee-41f6-adc6-00747b19d4fa" providerId="ADAL" clId="{20DD11EF-5271-45A3-BD44-A20A2F6BBC95}" dt="2026-09-11T13:43:35.494" v="19" actId="14861"/>
          <ac:spMkLst>
            <pc:docMk/>
            <pc:sldMk cId="0" sldId="281"/>
            <ac:spMk id="7" creationId="{00000000-0000-0000-0000-000000000000}"/>
          </ac:spMkLst>
        </pc:spChg>
      </pc:sldChg>
      <pc:sldChg chg="modAnim">
        <pc:chgData name="Cyrille Court" userId="3ab6d8fc-41ee-41f6-adc6-00747b19d4fa" providerId="ADAL" clId="{20DD11EF-5271-45A3-BD44-A20A2F6BBC95}" dt="2026-09-11T13:44:22.722" v="20"/>
        <pc:sldMkLst>
          <pc:docMk/>
          <pc:sldMk cId="0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En-tête1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>
            <a:lvl1pPr algn="l">
              <a:defRPr lang="fr-fr" sz="1200" cap="none"/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endParaRPr/>
          </a:p>
        </p:txBody>
      </p:sp>
      <p:sp>
        <p:nvSpPr>
          <p:cNvPr id="3" name="ZoneEstampille1"/>
          <p:cNvSpPr>
            <a:spLocks noGrp="1" noChangeArrowheads="1"/>
          </p:cNvSpPr>
          <p:nvPr>
            <p:ph type="dt" sz="quarter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lang="fr-fr" sz="1200" cap="none"/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fld id="{3E32BFCD-83D3-6749-9D8A-751CF1C46B20}" type="datetime1">
              <a:t>11/09/2026</a:t>
            </a:fld>
            <a:endParaRPr/>
          </a:p>
        </p:txBody>
      </p:sp>
      <p:sp>
        <p:nvSpPr>
          <p:cNvPr id="4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fr-fr"/>
            </a:pPr>
            <a:r>
              <a:t>Cliquez pour modifier les styles du masque de texte</a:t>
            </a:r>
          </a:p>
          <a:p>
            <a:pPr lvl="1">
              <a:defRPr lang="fr-fr"/>
            </a:pPr>
            <a:r>
              <a:t>Deuxième niveau</a:t>
            </a:r>
          </a:p>
          <a:p>
            <a:pPr lvl="2">
              <a:defRPr lang="fr-fr"/>
            </a:pPr>
            <a:r>
              <a:t>Troisième niveau</a:t>
            </a:r>
          </a:p>
          <a:p>
            <a:pPr lvl="3">
              <a:defRPr lang="fr-fr"/>
            </a:pPr>
            <a:r>
              <a:t>Quatrième niveau</a:t>
            </a:r>
          </a:p>
          <a:p>
            <a:pPr lvl="4">
              <a:defRPr lang="fr-fr"/>
            </a:pPr>
            <a:r>
              <a:t>Cinquième niveau</a:t>
            </a:r>
          </a:p>
        </p:txBody>
      </p:sp>
      <p:sp>
        <p:nvSpPr>
          <p:cNvPr id="6" name="ZonePiedDePage1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fr-fr" sz="1200" cap="none"/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endParaRPr/>
          </a:p>
        </p:txBody>
      </p:sp>
      <p:sp>
        <p:nvSpPr>
          <p:cNvPr id="7" name="ZoneNuméroDiapositive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lang="fr-fr" sz="1200" cap="none"/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fld id="{3E32B15C-12D3-6747-9D8A-E412FFC46BB1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fr-fr" sz="1200" b="0" i="0" u="none" strike="noStrike" kern="1" cap="none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6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7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8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9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0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2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3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Diapositive1"/>
          <p:cNvSpPr>
            <a:spLocks noGrp="1" noRot="1" noChangeAspect="1" noChangeArrowhead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TexteDiapositive1"/>
          <p:cNvSpPr>
            <a:spLocks noGrp="1" noChangeArrowheads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lang="fr-fr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ctrTitle"/>
          </p:nvPr>
        </p:nvSpPr>
        <p:spPr>
          <a:xfrm>
            <a:off x="1524000" y="1122680"/>
            <a:ext cx="9144000" cy="238760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ctr">
              <a:defRPr lang="fr-fr" sz="6000" cap="none"/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Sous-titre 2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602355"/>
            <a:ext cx="9144000" cy="1655445"/>
          </a:xfrm>
        </p:spPr>
        <p:txBody>
          <a:bodyPr/>
          <a:lstStyle>
            <a:lvl1pPr marL="0" indent="0" algn="ctr">
              <a:buNone/>
              <a:defRPr lang="fr-fr" sz="2400" cap="none"/>
            </a:lvl1pPr>
            <a:lvl2pPr marL="457200" indent="0" algn="ctr">
              <a:buNone/>
              <a:defRPr lang="fr-fr" sz="2000" cap="none"/>
            </a:lvl2pPr>
            <a:lvl3pPr marL="914400" indent="0" algn="ctr">
              <a:buNone/>
              <a:defRPr lang="fr-fr" sz="1800" cap="none"/>
            </a:lvl3pPr>
            <a:lvl4pPr marL="1371600" indent="0" algn="ctr">
              <a:buNone/>
              <a:defRPr lang="fr-fr" sz="1600" cap="none"/>
            </a:lvl4pPr>
            <a:lvl5pPr marL="1828800" indent="0" algn="ctr">
              <a:buNone/>
              <a:defRPr lang="fr-fr" sz="1600" cap="none"/>
            </a:lvl5pPr>
            <a:lvl6pPr marL="2286000" indent="0" algn="ctr">
              <a:buNone/>
              <a:defRPr lang="fr-fr" sz="1600" cap="none"/>
            </a:lvl6pPr>
            <a:lvl7pPr marL="2743200" indent="0" algn="ctr">
              <a:buNone/>
              <a:defRPr lang="fr-fr" sz="1600" cap="none"/>
            </a:lvl7pPr>
            <a:lvl8pPr marL="3200400" indent="0" algn="ctr">
              <a:buNone/>
              <a:defRPr lang="fr-fr" sz="1600" cap="none"/>
            </a:lvl8pPr>
            <a:lvl9pPr marL="3657600" indent="0" algn="ctr">
              <a:buNone/>
              <a:defRPr lang="fr-fr" sz="1600" cap="none"/>
            </a:lvl9pPr>
          </a:lstStyle>
          <a:p>
            <a:pPr>
              <a:defRPr lang="fr-fr"/>
            </a:pPr>
            <a:r>
              <a:t>Modifiez le style des sous-titres du masque</a:t>
            </a:r>
            <a:endParaRPr lang="fr-ch" cap="none"/>
          </a:p>
        </p:txBody>
      </p:sp>
      <p:sp>
        <p:nvSpPr>
          <p:cNvPr id="4" name="Espace réservé de la dat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B26D-23D3-6744-9D8A-D511FCC46B80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6" name="Espace réservé du numéro de diapositiv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ED84-CAD3-671B-9D8A-3C4EA3C46B69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u contenu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4" name="Espace réservé de la dat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B40F-41D3-6742-9D8A-B717FAC46BE2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6" name="Espace réservé du numéro de diapositiv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E286-C8D3-6714-9D8A-3E41ACC46B6B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title"/>
          </p:nvPr>
        </p:nvSpPr>
        <p:spPr>
          <a:xfrm>
            <a:off x="831850" y="1710055"/>
            <a:ext cx="10515600" cy="285242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lang="fr-fr" sz="6000" cap="none"/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u texte 2"/>
          <p:cNvSpPr>
            <a:spLocks noGrp="1" noChangeArrowheads="1"/>
          </p:cNvSpPr>
          <p:nvPr>
            <p:ph idx="1"/>
          </p:nvPr>
        </p:nvSpPr>
        <p:spPr>
          <a:xfrm>
            <a:off x="831850" y="4589780"/>
            <a:ext cx="10515600" cy="1499870"/>
          </a:xfrm>
        </p:spPr>
        <p:txBody>
          <a:bodyPr/>
          <a:lstStyle>
            <a:lvl1pPr marL="0" indent="0">
              <a:buNone/>
              <a:defRPr lang="fr-fr" sz="2400" cap="none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lang="fr-fr" sz="2000" cap="none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lang="fr-fr" sz="1800" cap="none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lang="fr-fr" sz="1600" cap="none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lang="fr-fr" sz="1600" cap="none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lang="fr-fr" sz="1600" cap="none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lang="fr-fr" sz="1600" cap="none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lang="fr-fr" sz="1600" cap="none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lang="fr-fr" sz="1600" cap="none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defRPr lang="fr-fr"/>
            </a:pPr>
            <a:r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F6C4-8AD3-6700-9D8A-7C55B8C46B29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6" name="Espace réservé du numéro de diapositiv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988C-C2D3-676E-9D8A-343BD6C46B61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u contenu 2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5181600" cy="4351655"/>
          </a:xfrm>
        </p:spPr>
        <p:txBody>
          <a:bodyPr/>
          <a:lstStyle/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4" name="Espace réservé du contenu 3"/>
          <p:cNvSpPr>
            <a:spLocks noGrp="1" noChangeArrowheads="1"/>
          </p:cNvSpPr>
          <p:nvPr>
            <p:ph idx="2"/>
          </p:nvPr>
        </p:nvSpPr>
        <p:spPr>
          <a:xfrm>
            <a:off x="6172200" y="1825625"/>
            <a:ext cx="5181600" cy="4351655"/>
          </a:xfrm>
        </p:spPr>
        <p:txBody>
          <a:bodyPr/>
          <a:lstStyle/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C29B-D5D3-6734-9D8A-23618CC46B76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6" name="Espace réservé du pied de pag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7" name="Espace réservé du numéro de diapositiv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F4F2-BCD3-6702-9D8A-4A57BAC46B1F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title"/>
          </p:nvPr>
        </p:nvSpPr>
        <p:spPr>
          <a:xfrm>
            <a:off x="840105" y="365125"/>
            <a:ext cx="10515600" cy="1325880"/>
          </a:xfrm>
        </p:spPr>
        <p:txBody>
          <a:bodyPr/>
          <a:lstStyle/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u texte 2"/>
          <p:cNvSpPr>
            <a:spLocks noGrp="1" noChangeArrowheads="1"/>
          </p:cNvSpPr>
          <p:nvPr>
            <p:ph idx="1"/>
          </p:nvPr>
        </p:nvSpPr>
        <p:spPr>
          <a:xfrm>
            <a:off x="840105" y="1681480"/>
            <a:ext cx="5157470" cy="82359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fr-fr" sz="2400" b="1" cap="none"/>
            </a:lvl1pPr>
            <a:lvl2pPr marL="457200" indent="0">
              <a:buNone/>
              <a:defRPr lang="fr-fr" sz="2000" b="1" cap="none"/>
            </a:lvl2pPr>
            <a:lvl3pPr marL="914400" indent="0">
              <a:buNone/>
              <a:defRPr lang="fr-fr" sz="1800" b="1" cap="none"/>
            </a:lvl3pPr>
            <a:lvl4pPr marL="1371600" indent="0">
              <a:buNone/>
              <a:defRPr lang="fr-fr" sz="1600" b="1" cap="none"/>
            </a:lvl4pPr>
            <a:lvl5pPr marL="1828800" indent="0">
              <a:buNone/>
              <a:defRPr lang="fr-fr" sz="1600" b="1" cap="none"/>
            </a:lvl5pPr>
            <a:lvl6pPr marL="2286000" indent="0">
              <a:buNone/>
              <a:defRPr lang="fr-fr" sz="1600" b="1" cap="none"/>
            </a:lvl6pPr>
            <a:lvl7pPr marL="2743200" indent="0">
              <a:buNone/>
              <a:defRPr lang="fr-fr" sz="1600" b="1" cap="none"/>
            </a:lvl7pPr>
            <a:lvl8pPr marL="3200400" indent="0">
              <a:buNone/>
              <a:defRPr lang="fr-fr" sz="1600" b="1" cap="none"/>
            </a:lvl8pPr>
            <a:lvl9pPr marL="3657600" indent="0">
              <a:buNone/>
              <a:defRPr lang="fr-fr" sz="1600" b="1" cap="none"/>
            </a:lvl9pPr>
          </a:lstStyle>
          <a:p>
            <a:pPr>
              <a:defRPr lang="fr-fr"/>
            </a:pPr>
            <a:r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 noChangeArrowheads="1"/>
          </p:cNvSpPr>
          <p:nvPr>
            <p:ph idx="2"/>
          </p:nvPr>
        </p:nvSpPr>
        <p:spPr>
          <a:xfrm>
            <a:off x="840105" y="2505075"/>
            <a:ext cx="5157470" cy="3684905"/>
          </a:xfrm>
        </p:spPr>
        <p:txBody>
          <a:bodyPr/>
          <a:lstStyle/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5" name="Espace réservé du texte 4"/>
          <p:cNvSpPr>
            <a:spLocks noGrp="1" noChangeArrowheads="1"/>
          </p:cNvSpPr>
          <p:nvPr>
            <p:ph idx="3"/>
          </p:nvPr>
        </p:nvSpPr>
        <p:spPr>
          <a:xfrm>
            <a:off x="6172200" y="1681480"/>
            <a:ext cx="5183505" cy="82359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fr-fr" sz="2400" b="1" cap="none"/>
            </a:lvl1pPr>
            <a:lvl2pPr marL="457200" indent="0">
              <a:buNone/>
              <a:defRPr lang="fr-fr" sz="2000" b="1" cap="none"/>
            </a:lvl2pPr>
            <a:lvl3pPr marL="914400" indent="0">
              <a:buNone/>
              <a:defRPr lang="fr-fr" sz="1800" b="1" cap="none"/>
            </a:lvl3pPr>
            <a:lvl4pPr marL="1371600" indent="0">
              <a:buNone/>
              <a:defRPr lang="fr-fr" sz="1600" b="1" cap="none"/>
            </a:lvl4pPr>
            <a:lvl5pPr marL="1828800" indent="0">
              <a:buNone/>
              <a:defRPr lang="fr-fr" sz="1600" b="1" cap="none"/>
            </a:lvl5pPr>
            <a:lvl6pPr marL="2286000" indent="0">
              <a:buNone/>
              <a:defRPr lang="fr-fr" sz="1600" b="1" cap="none"/>
            </a:lvl6pPr>
            <a:lvl7pPr marL="2743200" indent="0">
              <a:buNone/>
              <a:defRPr lang="fr-fr" sz="1600" b="1" cap="none"/>
            </a:lvl7pPr>
            <a:lvl8pPr marL="3200400" indent="0">
              <a:buNone/>
              <a:defRPr lang="fr-fr" sz="1600" b="1" cap="none"/>
            </a:lvl8pPr>
            <a:lvl9pPr marL="3657600" indent="0">
              <a:buNone/>
              <a:defRPr lang="fr-fr" sz="1600" b="1" cap="none"/>
            </a:lvl9pPr>
          </a:lstStyle>
          <a:p>
            <a:pPr>
              <a:defRPr lang="fr-fr"/>
            </a:pPr>
            <a:r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 noChangeArrowheads="1"/>
          </p:cNvSpPr>
          <p:nvPr>
            <p:ph idx="4"/>
          </p:nvPr>
        </p:nvSpPr>
        <p:spPr>
          <a:xfrm>
            <a:off x="6172200" y="2505075"/>
            <a:ext cx="5183505" cy="3684905"/>
          </a:xfrm>
        </p:spPr>
        <p:txBody>
          <a:bodyPr/>
          <a:lstStyle/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7" name="Espace réservé de la dat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AA13-5DD3-675C-9D8A-AB09E4C46BFE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8" name="Espace réservé du pied de pag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9" name="Espace réservé du numéro de diapositiv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DA3E-70D3-672C-9D8A-867994C46BD3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e la dat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C3F4-BAD3-6735-9D8A-4C608DC46B19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4" name="Espace réservé du pied de page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5" name="Espace réservé du numéro de diapositive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A018-56D3-6756-9D8A-A003EEC46BF5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972B-65D3-6761-9D8A-9334D9C46BC6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3" name="Espace réservé du pied de page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4" name="Espace réservé du numéro de diapositive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98A0-EED3-676E-9D8A-183BD6C46B4D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title"/>
          </p:nvPr>
        </p:nvSpPr>
        <p:spPr>
          <a:xfrm>
            <a:off x="840105" y="457200"/>
            <a:ext cx="3931920" cy="160020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lang="fr-fr" sz="3200" cap="none"/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u contenu 2"/>
          <p:cNvSpPr>
            <a:spLocks noGrp="1" noChangeArrowheads="1"/>
          </p:cNvSpPr>
          <p:nvPr>
            <p:ph idx="1"/>
          </p:nvPr>
        </p:nvSpPr>
        <p:spPr>
          <a:xfrm>
            <a:off x="5183505" y="987425"/>
            <a:ext cx="6172200" cy="4873625"/>
          </a:xfrm>
        </p:spPr>
        <p:txBody>
          <a:bodyPr/>
          <a:lstStyle>
            <a:lvl1pPr>
              <a:defRPr lang="fr-fr" sz="3200" cap="none"/>
            </a:lvl1pPr>
            <a:lvl2pPr>
              <a:defRPr lang="fr-fr" sz="2800" cap="none"/>
            </a:lvl2pPr>
            <a:lvl3pPr>
              <a:defRPr lang="fr-fr" sz="2400" cap="none"/>
            </a:lvl3pPr>
            <a:lvl4pPr>
              <a:defRPr lang="fr-fr" sz="2000" cap="none"/>
            </a:lvl4pPr>
            <a:lvl5pPr>
              <a:defRPr lang="fr-fr" sz="2000" cap="none"/>
            </a:lvl5pPr>
            <a:lvl6pPr>
              <a:defRPr lang="fr-fr" sz="2000" cap="none"/>
            </a:lvl6pPr>
            <a:lvl7pPr>
              <a:defRPr lang="fr-fr" sz="2000" cap="none"/>
            </a:lvl7pPr>
            <a:lvl8pPr>
              <a:defRPr lang="fr-fr" sz="2000" cap="none"/>
            </a:lvl8pPr>
            <a:lvl9pPr>
              <a:defRPr lang="fr-fr" sz="2000" cap="none"/>
            </a:lvl9pPr>
          </a:lstStyle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4" name="Espace réservé du texte 3"/>
          <p:cNvSpPr>
            <a:spLocks noGrp="1" noChangeArrowheads="1"/>
          </p:cNvSpPr>
          <p:nvPr>
            <p:ph idx="2"/>
          </p:nvPr>
        </p:nvSpPr>
        <p:spPr>
          <a:xfrm>
            <a:off x="840105" y="2057400"/>
            <a:ext cx="3931920" cy="3811905"/>
          </a:xfrm>
        </p:spPr>
        <p:txBody>
          <a:bodyPr/>
          <a:lstStyle>
            <a:lvl1pPr marL="0" indent="0">
              <a:buNone/>
              <a:defRPr lang="fr-fr" sz="1600" cap="none"/>
            </a:lvl1pPr>
            <a:lvl2pPr marL="457200" indent="0">
              <a:buNone/>
              <a:defRPr lang="fr-fr" sz="1400" cap="none"/>
            </a:lvl2pPr>
            <a:lvl3pPr marL="914400" indent="0">
              <a:buNone/>
              <a:defRPr lang="fr-fr" sz="1200" cap="none"/>
            </a:lvl3pPr>
            <a:lvl4pPr marL="1371600" indent="0">
              <a:buNone/>
              <a:defRPr lang="fr-fr" sz="1000" cap="none"/>
            </a:lvl4pPr>
            <a:lvl5pPr marL="1828800" indent="0">
              <a:buNone/>
              <a:defRPr lang="fr-fr" sz="1000" cap="none"/>
            </a:lvl5pPr>
            <a:lvl6pPr marL="2286000" indent="0">
              <a:buNone/>
              <a:defRPr lang="fr-fr" sz="1000" cap="none"/>
            </a:lvl6pPr>
            <a:lvl7pPr marL="2743200" indent="0">
              <a:buNone/>
              <a:defRPr lang="fr-fr" sz="1000" cap="none"/>
            </a:lvl7pPr>
            <a:lvl8pPr marL="3200400" indent="0">
              <a:buNone/>
              <a:defRPr lang="fr-fr" sz="1000" cap="none"/>
            </a:lvl8pPr>
            <a:lvl9pPr marL="3657600" indent="0">
              <a:buNone/>
              <a:defRPr lang="fr-fr" sz="1000" cap="none"/>
            </a:lvl9pPr>
          </a:lstStyle>
          <a:p>
            <a:pPr>
              <a:defRPr lang="fr-fr"/>
            </a:pPr>
            <a:r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8000-4ED3-6776-9D8A-B823CEC46BED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6" name="Espace réservé du pied de pag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7" name="Espace réservé du numéro de diapositiv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EECE-80D3-6718-9D8A-764DA0C46B23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title"/>
          </p:nvPr>
        </p:nvSpPr>
        <p:spPr>
          <a:xfrm>
            <a:off x="840105" y="457200"/>
            <a:ext cx="3931920" cy="160020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>
              <a:defRPr lang="fr-fr" sz="3200" cap="none"/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pour une image  2"/>
          <p:cNvSpPr>
            <a:spLocks noGrp="1" noChangeArrowheads="1"/>
          </p:cNvSpPr>
          <p:nvPr>
            <p:ph type="pic" idx="1"/>
          </p:nvPr>
        </p:nvSpPr>
        <p:spPr>
          <a:xfrm>
            <a:off x="5183505" y="987425"/>
            <a:ext cx="6172200" cy="4873625"/>
          </a:xfrm>
        </p:spPr>
        <p:txBody>
          <a:bodyPr/>
          <a:lstStyle>
            <a:lvl1pPr marL="0" indent="0">
              <a:buNone/>
              <a:defRPr lang="fr-fr" sz="3200" cap="none"/>
            </a:lvl1pPr>
            <a:lvl2pPr marL="457200" indent="0">
              <a:buNone/>
              <a:defRPr lang="fr-fr" sz="2800" cap="none"/>
            </a:lvl2pPr>
            <a:lvl3pPr marL="914400" indent="0">
              <a:buNone/>
              <a:defRPr lang="fr-fr" sz="2400" cap="none"/>
            </a:lvl3pPr>
            <a:lvl4pPr marL="1371600" indent="0">
              <a:buNone/>
              <a:defRPr lang="fr-fr" sz="2000" cap="none"/>
            </a:lvl4pPr>
            <a:lvl5pPr marL="1828800" indent="0">
              <a:buNone/>
              <a:defRPr lang="fr-fr" sz="2000" cap="none"/>
            </a:lvl5pPr>
            <a:lvl6pPr marL="2286000" indent="0">
              <a:buNone/>
              <a:defRPr lang="fr-fr" sz="2000" cap="none"/>
            </a:lvl6pPr>
            <a:lvl7pPr marL="2743200" indent="0">
              <a:buNone/>
              <a:defRPr lang="fr-fr" sz="2000" cap="none"/>
            </a:lvl7pPr>
            <a:lvl8pPr marL="3200400" indent="0">
              <a:buNone/>
              <a:defRPr lang="fr-fr" sz="2000" cap="none"/>
            </a:lvl8pPr>
            <a:lvl9pPr marL="3657600" indent="0">
              <a:buNone/>
              <a:defRPr lang="fr-fr" sz="2000" cap="none"/>
            </a:lvl9pPr>
          </a:lstStyle>
          <a:p>
            <a:pPr>
              <a:defRPr lang="fr-fr"/>
            </a:pPr>
            <a:endParaRPr lang="fr-ch" cap="none"/>
          </a:p>
        </p:txBody>
      </p:sp>
      <p:sp>
        <p:nvSpPr>
          <p:cNvPr id="4" name="Espace réservé du texte 3"/>
          <p:cNvSpPr>
            <a:spLocks noGrp="1" noChangeArrowheads="1"/>
          </p:cNvSpPr>
          <p:nvPr>
            <p:ph idx="2"/>
          </p:nvPr>
        </p:nvSpPr>
        <p:spPr>
          <a:xfrm>
            <a:off x="840105" y="2057400"/>
            <a:ext cx="3931920" cy="3811905"/>
          </a:xfrm>
        </p:spPr>
        <p:txBody>
          <a:bodyPr/>
          <a:lstStyle>
            <a:lvl1pPr marL="0" indent="0">
              <a:buNone/>
              <a:defRPr lang="fr-fr" sz="1600" cap="none"/>
            </a:lvl1pPr>
            <a:lvl2pPr marL="457200" indent="0">
              <a:buNone/>
              <a:defRPr lang="fr-fr" sz="1400" cap="none"/>
            </a:lvl2pPr>
            <a:lvl3pPr marL="914400" indent="0">
              <a:buNone/>
              <a:defRPr lang="fr-fr" sz="1200" cap="none"/>
            </a:lvl3pPr>
            <a:lvl4pPr marL="1371600" indent="0">
              <a:buNone/>
              <a:defRPr lang="fr-fr" sz="1000" cap="none"/>
            </a:lvl4pPr>
            <a:lvl5pPr marL="1828800" indent="0">
              <a:buNone/>
              <a:defRPr lang="fr-fr" sz="1000" cap="none"/>
            </a:lvl5pPr>
            <a:lvl6pPr marL="2286000" indent="0">
              <a:buNone/>
              <a:defRPr lang="fr-fr" sz="1000" cap="none"/>
            </a:lvl6pPr>
            <a:lvl7pPr marL="2743200" indent="0">
              <a:buNone/>
              <a:defRPr lang="fr-fr" sz="1000" cap="none"/>
            </a:lvl7pPr>
            <a:lvl8pPr marL="3200400" indent="0">
              <a:buNone/>
              <a:defRPr lang="fr-fr" sz="1000" cap="none"/>
            </a:lvl8pPr>
            <a:lvl9pPr marL="3657600" indent="0">
              <a:buNone/>
              <a:defRPr lang="fr-fr" sz="1000" cap="none"/>
            </a:lvl9pPr>
          </a:lstStyle>
          <a:p>
            <a:pPr>
              <a:defRPr lang="fr-fr"/>
            </a:pPr>
            <a:r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DCEC-A2D3-672A-9D8A-547F92C46B01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6" name="Espace réservé du pied de pag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7" name="Espace réservé du numéro de diapositiv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AEE5-ABD3-6758-9D8A-5D0DE0C46B08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u texte vertical 2"/>
          <p:cNvSpPr>
            <a:spLocks noGrp="1" noChangeArrowheads="1"/>
          </p:cNvSpPr>
          <p:nvPr>
            <p:ph idx="1"/>
          </p:nvPr>
        </p:nvSpPr>
        <p:spPr/>
        <p:txBody>
          <a:bodyPr vert="vert" wrap="square" lIns="45720" tIns="91440" rIns="45720" bIns="91440" numCol="1" spcCol="215900" anchor="t">
            <a:prstTxWarp prst="textNoShape">
              <a:avLst/>
            </a:prstTxWarp>
          </a:bodyPr>
          <a:lstStyle/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4" name="Espace réservé de la dat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FF17-59D3-6709-9D8A-AF5CB1C46BFA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6" name="Espace réservé du numéro de diapositiv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CCB1-FFD3-673A-9D8A-096F82C46B5C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 noChangeArrowheads="1"/>
          </p:cNvSpPr>
          <p:nvPr>
            <p:ph type="title"/>
          </p:nvPr>
        </p:nvSpPr>
        <p:spPr>
          <a:xfrm>
            <a:off x="8724900" y="365125"/>
            <a:ext cx="2628900" cy="5812155"/>
          </a:xfrm>
        </p:spPr>
        <p:txBody>
          <a:bodyPr vert="vert" wrap="square" lIns="45720" tIns="91440" rIns="45720" bIns="91440" numCol="1" spcCol="215900" anchor="ctr">
            <a:prstTxWarp prst="textNoShape">
              <a:avLst/>
            </a:prstTxWarp>
          </a:bodyPr>
          <a:lstStyle/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u texte vertical 2"/>
          <p:cNvSpPr>
            <a:spLocks noGrp="1" noChangeArrowheads="1"/>
          </p:cNvSpPr>
          <p:nvPr>
            <p:ph idx="1"/>
          </p:nvPr>
        </p:nvSpPr>
        <p:spPr>
          <a:xfrm>
            <a:off x="838200" y="365125"/>
            <a:ext cx="7734300" cy="5812155"/>
          </a:xfrm>
        </p:spPr>
        <p:txBody>
          <a:bodyPr vert="vert" wrap="square" lIns="45720" tIns="91440" rIns="45720" bIns="91440" numCol="1" spcCol="215900" anchor="t">
            <a:prstTxWarp prst="textNoShape">
              <a:avLst/>
            </a:prstTxWarp>
          </a:bodyPr>
          <a:lstStyle/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4" name="Espace réservé de la dat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fr-fr"/>
            </a:pPr>
            <a:fld id="{3E329613-5DD3-6760-9D8A-AB35D8C46BFE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fr-fr"/>
            </a:pPr>
            <a:endParaRPr lang="fr-ch" cap="none"/>
          </a:p>
        </p:txBody>
      </p:sp>
      <p:sp>
        <p:nvSpPr>
          <p:cNvPr id="6" name="Espace réservé du numéro de diapositiv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fr-fr"/>
            </a:pPr>
            <a:fld id="{3E32B41C-52D3-6742-9D8A-A417FAC46BF1}" type="slidenum">
              <a:rPr lang="fr-ch" cap="none"/>
              <a:t>‹N°›</a:t>
            </a:fld>
            <a:endParaRPr lang="fr-ch" cap="none"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880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r>
              <a:t>Modifiez le style du titre</a:t>
            </a:r>
            <a:endParaRPr lang="fr-ch" cap="none"/>
          </a:p>
        </p:txBody>
      </p:sp>
      <p:sp>
        <p:nvSpPr>
          <p:cNvPr id="3" name="Espace réservé du texte 2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515600" cy="4351655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>
              <a:defRPr lang="fr-fr"/>
            </a:pPr>
            <a:r>
              <a:t>Cliquez pour modifier les styles du texte du masque</a:t>
            </a:r>
          </a:p>
          <a:p>
            <a:pPr lvl="1">
              <a:defRPr lang="fr-fr"/>
            </a:pPr>
            <a:r>
              <a:t>Second level</a:t>
            </a:r>
          </a:p>
          <a:p>
            <a:pPr lvl="2">
              <a:defRPr lang="fr-fr"/>
            </a:pPr>
            <a:r>
              <a:t>Third level</a:t>
            </a:r>
          </a:p>
          <a:p>
            <a:pPr lvl="3">
              <a:defRPr lang="fr-fr"/>
            </a:pPr>
            <a:r>
              <a:t>Fourth level</a:t>
            </a:r>
          </a:p>
          <a:p>
            <a:pPr lvl="4">
              <a:defRPr lang="fr-fr"/>
            </a:pPr>
            <a:r>
              <a:t>Cinquième niveau</a:t>
            </a:r>
            <a:endParaRPr lang="fr-ch" cap="none"/>
          </a:p>
        </p:txBody>
      </p:sp>
      <p:sp>
        <p:nvSpPr>
          <p:cNvPr id="4" name="Espace réservé de la date 3"/>
          <p:cNvSpPr>
            <a:spLocks noGrp="1" noChangeArrowhead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defRPr lang="fr-fr" sz="1200" cap="none">
                <a:solidFill>
                  <a:schemeClr val="tx1">
                    <a:tint val="82000"/>
                  </a:schemeClr>
                </a:solidFill>
              </a:defRPr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fld id="{3E32EDB9-F7D3-671B-9D8A-014EA3C46B54}" type="datetime1">
              <a:rPr lang="fr-ch" cap="none"/>
              <a:t>11.09.2026</a:t>
            </a:fld>
            <a:endParaRPr lang="fr-ch" cap="none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defRPr lang="fr-fr" sz="1200" cap="none">
                <a:solidFill>
                  <a:schemeClr val="tx1">
                    <a:tint val="82000"/>
                  </a:schemeClr>
                </a:solidFill>
              </a:defRPr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endParaRPr lang="fr-ch" cap="none"/>
          </a:p>
        </p:txBody>
      </p:sp>
      <p:sp>
        <p:nvSpPr>
          <p:cNvPr id="6" name="Espace réservé du numéro de diapositive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lang="fr-fr" sz="1200" cap="none">
                <a:solidFill>
                  <a:schemeClr val="tx1">
                    <a:tint val="82000"/>
                  </a:schemeClr>
                </a:solidFill>
              </a:defRPr>
            </a:lvl1pPr>
            <a:lvl2pPr>
              <a:defRPr lang="fr-fr" cap="none"/>
            </a:lvl2pPr>
            <a:lvl3pPr>
              <a:defRPr lang="fr-fr" cap="none"/>
            </a:lvl3pPr>
            <a:lvl4pPr>
              <a:defRPr lang="fr-fr" cap="none"/>
            </a:lvl4pPr>
            <a:lvl5pPr>
              <a:defRPr lang="fr-fr" cap="none"/>
            </a:lvl5pPr>
            <a:lvl6pPr>
              <a:defRPr lang="fr-fr" cap="none"/>
            </a:lvl6pPr>
            <a:lvl7pPr>
              <a:defRPr lang="fr-fr" cap="none"/>
            </a:lvl7pPr>
            <a:lvl8pPr>
              <a:defRPr lang="fr-fr" cap="none"/>
            </a:lvl8pPr>
            <a:lvl9pPr>
              <a:defRPr lang="fr-fr" cap="none"/>
            </a:lvl9pPr>
          </a:lstStyle>
          <a:p>
            <a:pPr>
              <a:defRPr lang="fr-fr"/>
            </a:pPr>
            <a:fld id="{3E32E0E6-A8D3-6716-9D8A-5E43AEC46B0B}" type="slidenum">
              <a:rPr lang="fr-ch" cap="none"/>
              <a:t>‹N°›</a:t>
            </a:fld>
            <a:endParaRPr lang="fr-ch" cap="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1" cap="none" spc="0" baseline="0">
          <a:solidFill>
            <a:schemeClr val="tx1"/>
          </a:solidFill>
          <a:effectLst/>
          <a:latin typeface="Aptos Display" charset="0"/>
          <a:ea typeface="Aptos Display" charset="0"/>
          <a:cs typeface="Aptos Display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2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1pPr>
      <a:lvl2pPr marL="685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24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2pPr>
      <a:lvl3pPr marL="1143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20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3pPr>
      <a:lvl4pPr marL="1600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4pPr>
      <a:lvl5pPr marL="20574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5pPr>
      <a:lvl6pPr marL="25146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6pPr>
      <a:lvl7pPr marL="29718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7pPr>
      <a:lvl8pPr marL="34290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8pPr>
      <a:lvl9pPr marL="3886200" marR="0" indent="-228600" algn="l" defTabSz="914400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itchFamily="2" charset="0"/>
        <a:buChar char="•"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fr-fr" sz="1800" b="0" i="0" u="none" strike="noStrike" kern="1" cap="none" spc="0" baseline="0">
          <a:solidFill>
            <a:schemeClr val="tx1"/>
          </a:solidFill>
          <a:effectLst/>
          <a:latin typeface="Aptos" charset="0"/>
          <a:ea typeface="Aptos" charset="0"/>
          <a:cs typeface="Aptos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Rectangle : coins arrondis 4"/>
          <p:cNvSpPr/>
          <p:nvPr/>
        </p:nvSpPr>
        <p:spPr>
          <a:xfrm>
            <a:off x="233680" y="349885"/>
            <a:ext cx="4065905" cy="1297305"/>
          </a:xfrm>
          <a:prstGeom prst="roundRect">
            <a:avLst>
              <a:gd name="adj" fmla="val 16667"/>
            </a:avLst>
          </a:prstGeom>
          <a:solidFill>
            <a:srgbClr val="F7B51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spcCol="215900" anchor="ctr"/>
          <a:lstStyle/>
          <a:p>
            <a:pPr>
              <a:defRPr lang="fr-fr" cap="none">
                <a:solidFill>
                  <a:schemeClr val="bg1"/>
                </a:solidFill>
              </a:defRPr>
            </a:pPr>
            <a:r>
              <a:rPr lang="fr-fr" sz="3600" cap="none">
                <a:solidFill>
                  <a:srgbClr val="0000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1) En avant avec Lui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  <p:extLst>
      <p:ext uri="smNativeData">
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z/ujagEAAAAFAAAA/f///wEAAAAKAAAAAAAAAAAAAAAAAAAAAAAAAA=="/>
      </p:ext>
    </p:ext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ZoneTexte 4"/>
          <p:cNvSpPr/>
          <p:nvPr/>
        </p:nvSpPr>
        <p:spPr>
          <a:xfrm>
            <a:off x="327660" y="311150"/>
            <a:ext cx="7647305" cy="1341755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spAutoFit/>
          </a:bodyPr>
          <a:lstStyle/>
          <a:p>
            <a:pPr marL="0" marR="0" indent="0" algn="l" defTabSz="91440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fr-fr" sz="7200" cap="none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Dieu agit </a:t>
            </a:r>
            <a:r>
              <a:rPr lang="fr-fr" i="1" cap="none"/>
              <a:t>en </a:t>
            </a:r>
            <a:r>
              <a:t>nous...</a:t>
            </a:r>
          </a:p>
        </p:txBody>
      </p:sp>
      <p:sp>
        <p:nvSpPr>
          <p:cNvPr id="4" name="Forme automatique1"/>
          <p:cNvSpPr/>
          <p:nvPr/>
        </p:nvSpPr>
        <p:spPr>
          <a:xfrm>
            <a:off x="3016885" y="2910840"/>
            <a:ext cx="8919845" cy="1341755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normAutofit/>
          </a:bodyPr>
          <a:lstStyle/>
          <a:p>
            <a:pPr marL="0" marR="0" indent="0" algn="r" defTabSz="91440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lang="fr-fr" sz="7200" cap="none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...pour agir </a:t>
            </a:r>
            <a:r>
              <a:rPr lang="fr-fr" i="1" cap="none"/>
              <a:t>avec</a:t>
            </a:r>
            <a:r>
              <a:t> nous.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58420"/>
            <a:ext cx="11880850" cy="6553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spAutoFit/>
          </a:bodyPr>
          <a:lstStyle/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12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certes, je ne suis pas encore parvenu au but, je n’ai pas atteint la perfection, mais je continue à courir pour tâcher de saisir le prix. Car Jésus-Christ s’est saisi de moi.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13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frères et</a:t>
            </a:r>
            <a:r>
              <a:rPr lang="fr-fr" sz="3600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sœurs, pour moi je n’estime pas avoir saisi le prix. Mais je fais une seule chose : oubliant ce qui est derrière moi, et tendant de toute mon énergie vers ce qui est devant moi, </a:t>
            </a: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14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poursuis ma course vers le but pour remporter le prix attaché à l’appel que Dieu nous a adressé du haut du ciel dans l’union avec Jésus-Christ.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28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(Epître aux Philippiens 3.12-14)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Rectangle : coins arrondis 4"/>
          <p:cNvSpPr/>
          <p:nvPr/>
        </p:nvSpPr>
        <p:spPr>
          <a:xfrm>
            <a:off x="233680" y="349885"/>
            <a:ext cx="5022850" cy="1297305"/>
          </a:xfrm>
          <a:prstGeom prst="roundRect">
            <a:avLst>
              <a:gd name="adj" fmla="val 16667"/>
            </a:avLst>
          </a:prstGeom>
          <a:solidFill>
            <a:srgbClr val="F7B51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spcCol="215900" anchor="ctr"/>
          <a:lstStyle/>
          <a:p>
            <a:pPr>
              <a:defRPr lang="fr-fr" cap="none">
                <a:solidFill>
                  <a:schemeClr val="bg1"/>
                </a:solidFill>
              </a:defRPr>
            </a:pPr>
            <a:r>
              <a:rPr lang="fr-fr" sz="3600" cap="none">
                <a:solidFill>
                  <a:srgbClr val="0000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1) En avant avec Lui</a:t>
            </a:r>
          </a:p>
        </p:txBody>
      </p:sp>
      <p:sp>
        <p:nvSpPr>
          <p:cNvPr id="4" name="Rectangle : coins arrondis 5"/>
          <p:cNvSpPr/>
          <p:nvPr/>
        </p:nvSpPr>
        <p:spPr>
          <a:xfrm>
            <a:off x="233680" y="1925955"/>
            <a:ext cx="5022850" cy="1297305"/>
          </a:xfrm>
          <a:prstGeom prst="roundRect">
            <a:avLst>
              <a:gd name="adj" fmla="val 16667"/>
            </a:avLst>
          </a:prstGeom>
          <a:solidFill>
            <a:srgbClr val="F7B51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spcCol="215900" anchor="ctr"/>
          <a:lstStyle/>
          <a:p>
            <a:pPr>
              <a:defRPr lang="fr-fr" cap="none">
                <a:solidFill>
                  <a:schemeClr val="bg1"/>
                </a:solidFill>
              </a:defRPr>
            </a:pPr>
            <a:r>
              <a:rPr lang="fr-fr" sz="3600" cap="none">
                <a:solidFill>
                  <a:srgbClr val="0000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2) En avant avec lucidité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  <p:extLst>
      <p:ext uri="smNativeData">
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z/ujagEAAAAFAAAA/f///wEAAAAKAAAAAAAAAAAAAAAAAAAAAAAAAA=="/>
      </p:ext>
    </p:ext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58420"/>
            <a:ext cx="11880850" cy="67405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spAutoFit/>
          </a:bodyPr>
          <a:lstStyle/>
          <a:p>
            <a:pPr>
              <a:defRPr lang="fr-fr"/>
            </a:pPr>
            <a:r>
              <a:rPr lang="fr-fr" sz="3600" cap="none" baseline="30000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12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certes, je ne suis pas encore parvenu au but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, 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n’ai pas atteint la perfection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, mais je continue à courir pour tâcher de saisir le prix. Car Jésus-Christ s’est saisi de moi.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13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frères, pour moi je n’estime pas avoir saisi le prix.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Mais je fais une seule chose : oubliant ce qui est derrière moi, et tendant de toute mon énergie vers ce qui est devant moi, </a:t>
            </a: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14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poursuis ma course vers le but pour remporter le prix attaché à l’appel que Dieu nous a adressé du haut du ciel dans l’union avec Jésus-Christ.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28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(Epître aux Philippiens 3.12-14)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58420"/>
            <a:ext cx="11880850" cy="67405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spAutoFit/>
          </a:bodyPr>
          <a:lstStyle/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12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certes, je ne suis pas encore parvenu au but, je n’ai pas atteint la perfection, mais 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continue à courir 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pour tâcher de saisir le prix. Car Jésus-Christ s’est saisi de moi.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13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frères, pour moi je n’estime pas avoir saisi le prix. Mais je fais une seule chose : oubliant ce qui est derrière moi, et tendant de toute mon énergie vers ce qui est devant moi, </a:t>
            </a: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14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poursuis ma course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vers le but pour remporter le prix attaché à l’appel que Dieu nous a adressé du haut du ciel dans l’union avec Jésus-Christ.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28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(Epître aux Philippiens 3.12-14)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ZoneTexte 4"/>
          <p:cNvSpPr/>
          <p:nvPr/>
        </p:nvSpPr>
        <p:spPr>
          <a:xfrm>
            <a:off x="833120" y="920750"/>
            <a:ext cx="10525760" cy="3684905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normAutofit/>
          </a:bodyPr>
          <a:lstStyle/>
          <a:p>
            <a:pPr marL="0" marR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800" cap="none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Il ne sert à rien de prendre un nouveau départ </a:t>
            </a:r>
          </a:p>
          <a:p>
            <a:pPr marL="0" marR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600" cap="none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  <a:p>
            <a:pPr marL="0" marR="0" indent="0" algn="r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4800" cap="none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si on estime avoir déjà franchi la ligne d’arrivée.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58420"/>
            <a:ext cx="11880850" cy="6553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normAutofit/>
          </a:bodyPr>
          <a:lstStyle/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12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certes, je ne suis pas encore parvenu au but, 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n’ai pas atteint la perfection, mais je continue à courir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pour tâcher de saisir le prix.</a:t>
            </a:r>
            <a:r>
              <a:rPr lang="fr-fr" sz="3600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Car Jésus-Christ s’est saisi de moi.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13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frères, pour moi 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n’estime pas avoir saisi le prix. Mais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je fais une seule chose : oubliant ce qui est derrière moi, et tendant de toute mon énergie vers ce qui est devant moi, </a:t>
            </a: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14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poursuis ma course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vers le but pour remporter le prix attaché à l’appel que Dieu nous a adressé du haut du ciel dans l’union avec Jésus-Christ.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28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(Epître aux Philippiens 3.12-14)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ZoneTexte 4"/>
          <p:cNvSpPr/>
          <p:nvPr/>
        </p:nvSpPr>
        <p:spPr>
          <a:xfrm>
            <a:off x="833120" y="920750"/>
            <a:ext cx="10525760" cy="3813810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spAutoFit/>
          </a:bodyPr>
          <a:lstStyle/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Tendre vers le progrès, </a:t>
            </a:r>
          </a:p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	en restant lucide sur nos imperfections,</a:t>
            </a:r>
          </a:p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1600" cap="none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endParaRPr lang="fr-fr" sz="1200" cap="none"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plutôt que de s’arrêter sur ses progrès, </a:t>
            </a:r>
          </a:p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	sans prendre en compte le chemin encore 	à parcourir.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ZoneTexte 4"/>
          <p:cNvSpPr/>
          <p:nvPr/>
        </p:nvSpPr>
        <p:spPr>
          <a:xfrm>
            <a:off x="412750" y="272415"/>
            <a:ext cx="7632065" cy="3239770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/>
          <a:lstStyle/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Tout donner </a:t>
            </a:r>
          </a:p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	pour Lui,</a:t>
            </a:r>
          </a:p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1200" cap="none"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</a:p>
          <a:p>
            <a:pPr algn="l"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		parce que Lui </a:t>
            </a:r>
          </a:p>
          <a:p>
            <a:pPr algn="l"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		a tout donné pour nous.</a:t>
            </a:r>
          </a:p>
        </p:txBody>
      </p:sp>
      <p:sp>
        <p:nvSpPr>
          <p:cNvPr id="4" name="ZoneTexte 1"/>
          <p:cNvSpPr/>
          <p:nvPr/>
        </p:nvSpPr>
        <p:spPr>
          <a:xfrm>
            <a:off x="3971925" y="4800600"/>
            <a:ext cx="7980045" cy="1668780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spAutoFit/>
          </a:bodyPr>
          <a:lstStyle/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Le Christ nous a gagnés</a:t>
            </a:r>
          </a:p>
          <a:p>
            <a:pPr>
              <a:defRPr lang="fr-fr" cap="none">
                <a:solidFill>
                  <a:srgbClr val="FCD6B6"/>
                </a:solidFill>
              </a:defRPr>
            </a:pPr>
            <a:endParaRPr lang="fr-fr" sz="1200" cap="none"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pour nous faire gagner.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  <p:extLst>
      <p:ext uri="smNativeData">
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z/ujagEAAAAFAAAA/f///wEAAAAKAAAAAAAAAAAAAAAAAAAAAAAAAA=="/>
      </p:ext>
    </p:ext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58420"/>
            <a:ext cx="11880850" cy="67405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spAutoFit/>
          </a:bodyPr>
          <a:lstStyle/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12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certes, je ne suis pas encore parvenu au but, je n’ai pas atteint la perfection, mais je continue à courir pour tâcher de saisir le prix. 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Car Jésus-Christ s’est saisi de moi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13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frères, pour moi je n’estime pas avoir saisi le prix. Mais je fais une seule chose : oubliant ce qui est derrière moi, et tendant de toute mon énergie vers ce qui est devant moi, </a:t>
            </a: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14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poursuis ma course vers le but pour remporter le prix attaché à l’appel que Dieu nous a adressé du haut du ciel dans l’union avec Jésus-Christ.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28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(Epître aux Philippiens 3.12-14)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110490"/>
            <a:ext cx="11880850" cy="56318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spAutoFit/>
          </a:bodyPr>
          <a:lstStyle/>
          <a:p>
            <a:pPr>
              <a:defRPr lang="fr-fr"/>
            </a:pPr>
            <a:r>
              <a:rPr lang="fr-fr" sz="44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7</a:t>
            </a:r>
            <a:r>
              <a:rPr lang="fr-fr" sz="44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J’ai combattu le bon combat, j’ai terminé la course, j’ai gardé la foi. </a:t>
            </a:r>
          </a:p>
          <a:p>
            <a:pPr>
              <a:defRPr lang="fr-fr"/>
            </a:pPr>
            <a:endParaRPr lang="fr-fr" sz="1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/>
            </a:pPr>
            <a:r>
              <a:rPr lang="fr-fr" sz="44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8</a:t>
            </a:r>
            <a:r>
              <a:rPr lang="fr-fr" sz="44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Désormais, la couronne de justice m’est réservée. Le Seigneur, le juste juge, me la remettra ce jour-là, et </a:t>
            </a:r>
            <a:r>
              <a:rPr lang="fr-fr" sz="44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 seulement à moi, mais aussi à tous ceux qui auront attendu avec amour sa venue</a:t>
            </a:r>
            <a:r>
              <a:rPr lang="fr-fr" sz="44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. </a:t>
            </a:r>
          </a:p>
          <a:p>
            <a:pPr>
              <a:defRPr lang="fr-fr"/>
            </a:pPr>
            <a:endParaRPr lang="fr-fr" sz="44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32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(Deuxième épître à Timothée 4.7-8)</a:t>
            </a:r>
            <a:endParaRPr lang="fr-fr" sz="24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Rectangle : coins arrondis 4"/>
          <p:cNvSpPr/>
          <p:nvPr/>
        </p:nvSpPr>
        <p:spPr>
          <a:xfrm>
            <a:off x="233680" y="349885"/>
            <a:ext cx="5468620" cy="1297305"/>
          </a:xfrm>
          <a:prstGeom prst="roundRect">
            <a:avLst>
              <a:gd name="adj" fmla="val 16667"/>
            </a:avLst>
          </a:prstGeom>
          <a:solidFill>
            <a:srgbClr val="F7B51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spcCol="215900" anchor="ctr"/>
          <a:lstStyle/>
          <a:p>
            <a:pPr>
              <a:defRPr lang="fr-fr" cap="none">
                <a:solidFill>
                  <a:schemeClr val="bg1"/>
                </a:solidFill>
              </a:defRPr>
            </a:pPr>
            <a:r>
              <a:rPr lang="fr-fr" sz="3600" cap="none">
                <a:solidFill>
                  <a:srgbClr val="0000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1) En avant avec Lui</a:t>
            </a:r>
          </a:p>
        </p:txBody>
      </p:sp>
      <p:sp>
        <p:nvSpPr>
          <p:cNvPr id="4" name="Rectangle : coins arrondis 5"/>
          <p:cNvSpPr/>
          <p:nvPr/>
        </p:nvSpPr>
        <p:spPr>
          <a:xfrm>
            <a:off x="233680" y="1925955"/>
            <a:ext cx="5468620" cy="1297305"/>
          </a:xfrm>
          <a:prstGeom prst="roundRect">
            <a:avLst>
              <a:gd name="adj" fmla="val 16667"/>
            </a:avLst>
          </a:prstGeom>
          <a:solidFill>
            <a:srgbClr val="F7B51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spcCol="215900" anchor="ctr"/>
          <a:lstStyle/>
          <a:p>
            <a:pPr>
              <a:defRPr lang="fr-fr" cap="none">
                <a:solidFill>
                  <a:schemeClr val="bg1"/>
                </a:solidFill>
              </a:defRPr>
            </a:pPr>
            <a:r>
              <a:rPr lang="fr-fr" sz="3600" cap="none">
                <a:solidFill>
                  <a:srgbClr val="0000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2) En avant avec lucidité</a:t>
            </a:r>
          </a:p>
        </p:txBody>
      </p:sp>
      <p:sp>
        <p:nvSpPr>
          <p:cNvPr id="5" name="Rectangle : coins arrondis 6"/>
          <p:cNvSpPr/>
          <p:nvPr/>
        </p:nvSpPr>
        <p:spPr>
          <a:xfrm>
            <a:off x="233680" y="3502025"/>
            <a:ext cx="5468620" cy="1296670"/>
          </a:xfrm>
          <a:prstGeom prst="roundRect">
            <a:avLst>
              <a:gd name="adj" fmla="val 16667"/>
            </a:avLst>
          </a:prstGeom>
          <a:solidFill>
            <a:srgbClr val="F7B51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spcCol="215900" anchor="ctr"/>
          <a:lstStyle/>
          <a:p>
            <a:pPr>
              <a:defRPr lang="fr-fr" cap="none">
                <a:solidFill>
                  <a:schemeClr val="bg1"/>
                </a:solidFill>
              </a:defRPr>
            </a:pPr>
            <a:r>
              <a:rPr lang="fr-fr" sz="3600" cap="none">
                <a:solidFill>
                  <a:srgbClr val="0000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3) En avant libéré du passé</a:t>
            </a:r>
            <a:endParaRPr lang="fr-ch" sz="3600" cap="none">
              <a:solidFill>
                <a:srgbClr val="000000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  <p:extLst>
      <p:ext uri="smNativeData">
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z/ujagEAAAAFAAAA/f///wEAAAAKAAAAAAAAAAAAAAAAAAAAAAAAAA=="/>
      </p:ext>
    </p:ext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58420"/>
            <a:ext cx="11880850" cy="6553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spAutoFit/>
          </a:bodyPr>
          <a:lstStyle/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12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certes, je ne suis pas encore parvenu au but, je n’ai pas atteint la perfection, mais je continue à courir pour tâcher de saisir le prix. Car Jésus-Christ s’est saisi de moi.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13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frères, pour moi je n’estime pas avoir saisi le prix. </a:t>
            </a:r>
            <a:r>
              <a:rPr lang="fr-fr" sz="3600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Mais je fais une seule chose :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oubliant ce qui est derrière moi, et tendant de toute mon énergie vers ce qui est devant moi, </a:t>
            </a:r>
            <a:r>
              <a:rPr lang="fr-fr" sz="3600" cap="none" baseline="30000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14</a:t>
            </a:r>
            <a:r>
              <a:rPr lang="fr-fr" sz="3600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poursuis ma course vers le but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pour remporter le prix attaché à l’appel que Dieu nous a adressé du haut du ciel dans l’union avec Jésus-Christ.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28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(Epître aux Philippiens 3.12-14)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110490"/>
            <a:ext cx="11880850" cy="48933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spAutoFit/>
          </a:bodyPr>
          <a:lstStyle/>
          <a:p>
            <a:pPr>
              <a:defRPr lang="fr-fr"/>
            </a:pPr>
            <a:r>
              <a:rPr lang="fr-fr" sz="6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Celui qui met la main à la charrue et regarde en arrière n’est pas fait pour le royaume de Dieu. </a:t>
            </a:r>
          </a:p>
          <a:p>
            <a:pPr>
              <a:defRPr lang="fr-fr"/>
            </a:pPr>
            <a:endParaRPr lang="fr-fr" sz="6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48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(Evangile de Luc 9.62)</a:t>
            </a:r>
            <a:endParaRPr lang="fr-fr" sz="40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ZoneTexte 4"/>
          <p:cNvSpPr/>
          <p:nvPr/>
        </p:nvSpPr>
        <p:spPr>
          <a:xfrm>
            <a:off x="568960" y="286385"/>
            <a:ext cx="11054080" cy="1668780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spAutoFit/>
          </a:bodyPr>
          <a:lstStyle/>
          <a:p>
            <a:pPr>
              <a:defRPr lang="fr-fr" cap="none">
                <a:solidFill>
                  <a:srgbClr val="FCD6B6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fr-fr" sz="4000" cap="none"/>
              <a:t>Ce n’est pas notre passé </a:t>
            </a:r>
          </a:p>
          <a:p>
            <a:pPr>
              <a:defRPr lang="fr-fr" cap="none">
                <a:solidFill>
                  <a:srgbClr val="FCD6B6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 lang="fr-fr" sz="1200" cap="none"/>
          </a:p>
          <a:p>
            <a:pPr algn="r">
              <a:defRPr lang="fr-fr" cap="none">
                <a:solidFill>
                  <a:srgbClr val="FCD6B6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fr-fr" sz="4000" cap="none"/>
              <a:t>qui doit décider de notre avenir.</a:t>
            </a:r>
          </a:p>
        </p:txBody>
      </p:sp>
      <p:sp>
        <p:nvSpPr>
          <p:cNvPr id="4" name="ZoneTexte 1"/>
          <p:cNvSpPr/>
          <p:nvPr/>
        </p:nvSpPr>
        <p:spPr>
          <a:xfrm>
            <a:off x="568960" y="4800600"/>
            <a:ext cx="11054080" cy="1668780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spAutoFit/>
          </a:bodyPr>
          <a:lstStyle/>
          <a:p>
            <a:pPr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Laissons-nous saisir par le Christ </a:t>
            </a:r>
          </a:p>
          <a:p>
            <a:pPr>
              <a:defRPr lang="fr-fr" cap="none">
                <a:solidFill>
                  <a:srgbClr val="FCD6B6"/>
                </a:solidFill>
              </a:defRPr>
            </a:pPr>
            <a:endParaRPr lang="fr-fr" sz="1200" cap="none"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 cap="none">
                <a:solidFill>
                  <a:srgbClr val="FCD6B6"/>
                </a:solidFill>
              </a:defRPr>
            </a:pPr>
            <a:r>
              <a:rPr lang="fr-fr" sz="4000" cap="none">
                <a:latin typeface="Calibri" pitchFamily="2" charset="0"/>
                <a:ea typeface="Calibri" pitchFamily="2" charset="0"/>
                <a:cs typeface="Calibri" pitchFamily="2" charset="0"/>
              </a:rPr>
              <a:t>plutôt que par notre passé.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  <p:extLst>
      <p:ext uri="smNativeData">
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z/ujagEAAAAFAAAA/f///wEAAAAKAAAAAAAAAAAAAAAAAAAAAAAAAA=="/>
      </p:ext>
    </p:ext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Forme libre : forme 6"/>
          <p:cNvSpPr/>
          <p:nvPr/>
        </p:nvSpPr>
        <p:spPr>
          <a:xfrm>
            <a:off x="204470" y="177165"/>
            <a:ext cx="4251960" cy="1700530"/>
          </a:xfrm>
          <a:custGeom>
            <a:avLst/>
            <a:gdLst/>
            <a:ahLst/>
            <a:cxnLst/>
            <a:rect l="0" t="0" r="4251960" b="1700530"/>
            <a:pathLst>
              <a:path w="4251960" h="1700530">
                <a:moveTo>
                  <a:pt x="0" y="0"/>
                </a:moveTo>
                <a:lnTo>
                  <a:pt x="3401568" y="0"/>
                </a:lnTo>
                <a:lnTo>
                  <a:pt x="4251960" y="850392"/>
                </a:lnTo>
                <a:lnTo>
                  <a:pt x="3401568" y="1700784"/>
                </a:lnTo>
                <a:lnTo>
                  <a:pt x="0" y="1700784"/>
                </a:lnTo>
                <a:lnTo>
                  <a:pt x="850392" y="850392"/>
                </a:lnTo>
                <a:lnTo>
                  <a:pt x="0" y="0"/>
                </a:lnTo>
                <a:close/>
              </a:path>
            </a:pathLst>
          </a:custGeom>
          <a:solidFill>
            <a:srgbClr val="8D660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1062355" tIns="70485" rIns="921385" bIns="70485" numCol="1" spcCol="215900" anchor="ctr"/>
          <a:lstStyle/>
          <a:p>
            <a:pPr marL="0" indent="0" algn="ctr" defTabSz="2355850">
              <a:lnSpc>
                <a:spcPct val="90000"/>
              </a:lnSpc>
              <a:spcBef>
                <a:spcPts val="0"/>
              </a:spcBef>
              <a:spcAft>
                <a:spcPts val="2225"/>
              </a:spcAft>
              <a:buNone/>
              <a:tabLst/>
              <a:defRPr lang="fr-ch" sz="53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fr-ch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</a:rPr>
              <a:t>Passé</a:t>
            </a:r>
          </a:p>
        </p:txBody>
      </p:sp>
      <p:sp>
        <p:nvSpPr>
          <p:cNvPr id="4" name="Forme libre : forme 7"/>
          <p:cNvSpPr/>
          <p:nvPr/>
        </p:nvSpPr>
        <p:spPr>
          <a:xfrm>
            <a:off x="4031615" y="177165"/>
            <a:ext cx="4251960" cy="1700530"/>
          </a:xfrm>
          <a:custGeom>
            <a:avLst/>
            <a:gdLst/>
            <a:ahLst/>
            <a:cxnLst/>
            <a:rect l="0" t="0" r="4251960" b="1700530"/>
            <a:pathLst>
              <a:path w="4251960" h="1700530">
                <a:moveTo>
                  <a:pt x="0" y="0"/>
                </a:moveTo>
                <a:lnTo>
                  <a:pt x="3401568" y="0"/>
                </a:lnTo>
                <a:lnTo>
                  <a:pt x="4251960" y="850392"/>
                </a:lnTo>
                <a:lnTo>
                  <a:pt x="3401568" y="1700784"/>
                </a:lnTo>
                <a:lnTo>
                  <a:pt x="0" y="1700784"/>
                </a:lnTo>
                <a:lnTo>
                  <a:pt x="850392" y="850392"/>
                </a:lnTo>
                <a:lnTo>
                  <a:pt x="0" y="0"/>
                </a:lnTo>
                <a:close/>
              </a:path>
            </a:pathLst>
          </a:custGeom>
          <a:solidFill>
            <a:srgbClr val="F7B51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1062355" tIns="70485" rIns="921385" bIns="70485" numCol="1" spcCol="215900" anchor="ctr"/>
          <a:lstStyle/>
          <a:p>
            <a:pPr marL="0" indent="0" algn="ctr" defTabSz="2355850">
              <a:lnSpc>
                <a:spcPct val="90000"/>
              </a:lnSpc>
              <a:spcBef>
                <a:spcPts val="0"/>
              </a:spcBef>
              <a:spcAft>
                <a:spcPts val="2225"/>
              </a:spcAft>
              <a:buNone/>
              <a:tabLst/>
              <a:defRPr lang="fr-ch" sz="53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fr-ch" cap="none" dirty="0">
                <a:solidFill>
                  <a:schemeClr val="tx1"/>
                </a:solidFill>
              </a:rPr>
              <a:t>Présent</a:t>
            </a:r>
          </a:p>
        </p:txBody>
      </p:sp>
      <p:sp>
        <p:nvSpPr>
          <p:cNvPr id="5" name="Forme libre : forme 8"/>
          <p:cNvSpPr/>
          <p:nvPr/>
        </p:nvSpPr>
        <p:spPr>
          <a:xfrm>
            <a:off x="7858760" y="177165"/>
            <a:ext cx="4251960" cy="1700530"/>
          </a:xfrm>
          <a:custGeom>
            <a:avLst/>
            <a:gdLst/>
            <a:ahLst/>
            <a:cxnLst/>
            <a:rect l="0" t="0" r="4251960" b="1700530"/>
            <a:pathLst>
              <a:path w="4251960" h="1700530">
                <a:moveTo>
                  <a:pt x="0" y="0"/>
                </a:moveTo>
                <a:lnTo>
                  <a:pt x="3401568" y="0"/>
                </a:lnTo>
                <a:lnTo>
                  <a:pt x="4251960" y="850392"/>
                </a:lnTo>
                <a:lnTo>
                  <a:pt x="3401568" y="1700784"/>
                </a:lnTo>
                <a:lnTo>
                  <a:pt x="0" y="1700784"/>
                </a:lnTo>
                <a:lnTo>
                  <a:pt x="850392" y="850392"/>
                </a:lnTo>
                <a:lnTo>
                  <a:pt x="0" y="0"/>
                </a:lnTo>
                <a:close/>
              </a:path>
            </a:pathLst>
          </a:custGeom>
          <a:solidFill>
            <a:srgbClr val="FBDC8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1062355" tIns="70485" rIns="921385" bIns="70485" numCol="1" spcCol="215900" anchor="ctr"/>
          <a:lstStyle/>
          <a:p>
            <a:pPr marL="0" indent="0" algn="ctr" defTabSz="2355850">
              <a:lnSpc>
                <a:spcPct val="90000"/>
              </a:lnSpc>
              <a:spcBef>
                <a:spcPts val="0"/>
              </a:spcBef>
              <a:spcAft>
                <a:spcPts val="2225"/>
              </a:spcAft>
              <a:buNone/>
              <a:tabLst/>
              <a:defRPr lang="fr-ch" sz="53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lang="fr-ch" cap="none">
                <a:solidFill>
                  <a:schemeClr val="tx1"/>
                </a:solidFill>
              </a:rPr>
              <a:t>Futur</a:t>
            </a:r>
          </a:p>
        </p:txBody>
      </p:sp>
      <p:grpSp>
        <p:nvGrpSpPr>
          <p:cNvPr id="6" name="Groupe 28"/>
          <p:cNvGrpSpPr/>
          <p:nvPr/>
        </p:nvGrpSpPr>
        <p:grpSpPr>
          <a:xfrm>
            <a:off x="4766945" y="4821555"/>
            <a:ext cx="3336925" cy="1355090"/>
            <a:chOff x="4766945" y="4821555"/>
            <a:chExt cx="3336925" cy="1355090"/>
          </a:xfrm>
        </p:grpSpPr>
        <p:sp>
          <p:nvSpPr>
            <p:cNvPr id="8" name="Rectangle 15"/>
            <p:cNvSpPr/>
            <p:nvPr/>
          </p:nvSpPr>
          <p:spPr>
            <a:xfrm>
              <a:off x="4766945" y="4821555"/>
              <a:ext cx="3336925" cy="1355090"/>
            </a:xfrm>
            <a:prstGeom prst="rect">
              <a:avLst/>
            </a:prstGeom>
            <a:solidFill>
              <a:srgbClr val="F7B513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isometricOffAxis2Left">
                <a:rot lat="0" lon="0" rev="0"/>
              </a:camera>
              <a:lightRig rig="threeP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fr-fr" cap="none">
                  <a:solidFill>
                    <a:schemeClr val="bg1"/>
                  </a:solidFill>
                </a:defRPr>
              </a:pPr>
              <a:endParaRPr lang="fr-ch" cap="none"/>
            </a:p>
          </p:txBody>
        </p:sp>
        <p:sp>
          <p:nvSpPr>
            <p:cNvPr id="7" name="Rectangle 24"/>
            <p:cNvSpPr/>
            <p:nvPr/>
          </p:nvSpPr>
          <p:spPr>
            <a:xfrm flipH="1">
              <a:off x="4810125" y="4821555"/>
              <a:ext cx="3248660" cy="13081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fr-fr" cap="none">
                  <a:solidFill>
                    <a:schemeClr val="bg1"/>
                  </a:solidFill>
                </a:defRPr>
              </a:pPr>
              <a:r>
                <a:rPr lang="fr-fr" sz="4000" cap="none" dirty="0">
                  <a:ln>
                    <a:solidFill>
                      <a:schemeClr val="tx1"/>
                    </a:solidFill>
                  </a:ln>
                  <a:solidFill>
                    <a:sysClr val="windowText" lastClr="000000"/>
                  </a:solidFill>
                  <a:latin typeface="Calibri" pitchFamily="2" charset="0"/>
                  <a:ea typeface="Calibri" pitchFamily="2" charset="0"/>
                  <a:cs typeface="Calibri" pitchFamily="2" charset="0"/>
                </a:rPr>
                <a:t>qui doit guider notre présent</a:t>
              </a:r>
              <a:endParaRPr lang="fr-ch" sz="4000" cap="none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Calibri" pitchFamily="2" charset="0"/>
                <a:ea typeface="Calibri" pitchFamily="2" charset="0"/>
                <a:cs typeface="Calibri" pitchFamily="2" charset="0"/>
              </a:endParaRPr>
            </a:p>
          </p:txBody>
        </p:sp>
      </p:grpSp>
      <p:grpSp>
        <p:nvGrpSpPr>
          <p:cNvPr id="9" name="Groupe 30"/>
          <p:cNvGrpSpPr/>
          <p:nvPr/>
        </p:nvGrpSpPr>
        <p:grpSpPr>
          <a:xfrm>
            <a:off x="204470" y="4821555"/>
            <a:ext cx="4364355" cy="1355090"/>
            <a:chOff x="204470" y="4821555"/>
            <a:chExt cx="4364355" cy="1355090"/>
          </a:xfrm>
        </p:grpSpPr>
        <p:sp>
          <p:nvSpPr>
            <p:cNvPr id="11" name="Flèche : pentagone 10"/>
            <p:cNvSpPr/>
            <p:nvPr/>
          </p:nvSpPr>
          <p:spPr>
            <a:xfrm flipH="1">
              <a:off x="204470" y="4821555"/>
              <a:ext cx="4364355" cy="1355090"/>
            </a:xfrm>
            <a:prstGeom prst="homePlate">
              <a:avLst>
                <a:gd name="adj" fmla="val 50012"/>
              </a:avLst>
            </a:prstGeom>
            <a:solidFill>
              <a:srgbClr val="8D6605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/>
              <a:lightRig rig="sof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fr-fr" cap="none">
                  <a:solidFill>
                    <a:schemeClr val="bg1"/>
                  </a:solidFill>
                </a:defRPr>
              </a:pPr>
              <a:endParaRPr lang="fr-ch" cap="none"/>
            </a:p>
          </p:txBody>
        </p:sp>
        <p:sp>
          <p:nvSpPr>
            <p:cNvPr id="10" name="Rectangle 26"/>
            <p:cNvSpPr/>
            <p:nvPr/>
          </p:nvSpPr>
          <p:spPr>
            <a:xfrm flipH="1">
              <a:off x="694055" y="4892675"/>
              <a:ext cx="3813175" cy="121094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>
                <a:defRPr lang="fr-fr" cap="none">
                  <a:solidFill>
                    <a:schemeClr val="bg1"/>
                  </a:solidFill>
                </a:defRPr>
              </a:pPr>
              <a:r>
                <a:rPr lang="fr-fr" sz="4000" cap="none">
                  <a:effectLst>
                    <a:outerShdw dist="63500" dir="3600000" algn="tl" rotWithShape="0">
                      <a:srgbClr val="000000">
                        <a:alpha val="40000"/>
                      </a:srgbClr>
                    </a:outerShdw>
                  </a:effectLst>
                  <a:latin typeface="Calibri" pitchFamily="2" charset="0"/>
                  <a:ea typeface="Calibri" pitchFamily="2" charset="0"/>
                  <a:cs typeface="Calibri" pitchFamily="2" charset="0"/>
                </a:rPr>
                <a:t>pour donner sens à notre passé</a:t>
              </a:r>
              <a:endParaRPr lang="fr-ch" sz="4000" cap="none">
                <a:effectLst>
                  <a:outerShdw dist="63500" dir="3600000" algn="tl" rotWithShape="0">
                    <a:srgbClr val="000000">
                      <a:alpha val="40000"/>
                    </a:srgbClr>
                  </a:outerShdw>
                </a:effectLst>
                <a:latin typeface="Calibri" pitchFamily="2" charset="0"/>
                <a:ea typeface="Calibri" pitchFamily="2" charset="0"/>
                <a:cs typeface="Calibri" pitchFamily="2" charset="0"/>
              </a:endParaRPr>
            </a:p>
          </p:txBody>
        </p:sp>
      </p:grpSp>
      <p:grpSp>
        <p:nvGrpSpPr>
          <p:cNvPr id="12" name="Groupe 12"/>
          <p:cNvGrpSpPr/>
          <p:nvPr/>
        </p:nvGrpSpPr>
        <p:grpSpPr>
          <a:xfrm>
            <a:off x="4714875" y="3048000"/>
            <a:ext cx="7395845" cy="1608455"/>
            <a:chOff x="4714875" y="3048000"/>
            <a:chExt cx="7395845" cy="1608455"/>
          </a:xfrm>
        </p:grpSpPr>
        <p:sp>
          <p:nvSpPr>
            <p:cNvPr id="14" name="Flèche : pentagone 1"/>
            <p:cNvSpPr/>
            <p:nvPr/>
          </p:nvSpPr>
          <p:spPr>
            <a:xfrm>
              <a:off x="4714875" y="3048000"/>
              <a:ext cx="7395845" cy="1608455"/>
            </a:xfrm>
            <a:prstGeom prst="homePlate">
              <a:avLst>
                <a:gd name="adj" fmla="val 49994"/>
              </a:avLst>
            </a:prstGeom>
            <a:solidFill>
              <a:srgbClr val="FBDC8F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/>
              <a:lightRig rig="soft" dir="t"/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vert="horz" wrap="square" lIns="91440" tIns="45720" rIns="91440" bIns="45720" numCol="1" spcCol="215900" anchor="ctr"/>
            <a:lstStyle/>
            <a:p>
              <a:pPr algn="ctr">
                <a:defRPr lang="fr-fr" cap="none">
                  <a:solidFill>
                    <a:schemeClr val="bg1"/>
                  </a:solidFill>
                </a:defRPr>
              </a:pPr>
              <a:endParaRPr lang="fr-ch" cap="none"/>
            </a:p>
          </p:txBody>
        </p:sp>
        <p:sp>
          <p:nvSpPr>
            <p:cNvPr id="13" name="Rectangle 11"/>
            <p:cNvSpPr/>
            <p:nvPr/>
          </p:nvSpPr>
          <p:spPr>
            <a:xfrm flipH="1">
              <a:off x="5058410" y="3112770"/>
              <a:ext cx="6015355" cy="14465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vert="horz" wrap="square" lIns="91440" tIns="45720" rIns="91440" bIns="45720" numCol="1" spcCol="215900" anchor="ctr"/>
            <a:lstStyle/>
            <a:p>
              <a:pPr algn="r">
                <a:defRPr lang="fr-fr" cap="none">
                  <a:solidFill>
                    <a:schemeClr val="bg1"/>
                  </a:solidFill>
                </a:defRPr>
              </a:pPr>
              <a:r>
                <a:rPr lang="fr-ch" sz="4800" b="1" cap="none">
                  <a:solidFill>
                    <a:schemeClr val="tx1"/>
                  </a:solidFill>
                  <a:latin typeface="Calibri" pitchFamily="2" charset="0"/>
                  <a:ea typeface="Calibri" pitchFamily="2" charset="0"/>
                  <a:cs typeface="Calibri" pitchFamily="2" charset="0"/>
                </a:rPr>
                <a:t>C’est le futur (espérance en Christ)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 advAuto="0"/>
      <p:bldP spid="9" grpId="0" animBg="1" advAuto="0"/>
      <p:bldP spid="12" grpId="0" animBg="1" advAuto="0"/>
    </p:bldLst>
    <p:extLst>
      <p:ext uri="smNativeData">
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z/ujagYAAAAFAAAA/f///wEAAAAKAAAAAAAAAAAAAAAAAAAAAAAAAAkAAAD9////AQAAAAoAAAAAAAAAAAAAAAAAAAAAAAAADQAAAP3///8BAAAACgAAAAAAAAAAAAAAAAAAAAAAAAASAAAA/f///wEAAAAKAAAAAAAAAAAAAAAAAAAAAAAAABYAAAD9////AQAAAAoAAAAAAAAAAAAAAAAAAAAAAAAAGgAAAP3///8BAAAACgAAAAAAAAAAAAAAAAAAAAAAAAA="/>
      </p:ext>
    </p:ext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58420"/>
            <a:ext cx="11880850" cy="6553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normAutofit/>
          </a:bodyPr>
          <a:lstStyle/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12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certes, je ne suis pas encore parvenu au but, je n’ai pas atteint la perfection, mais je continue à courir pour tâcher de saisir le prix. Car Jésus-Christ s’est saisi de moi.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>
              <a:defRPr lang="fr-fr"/>
            </a:pPr>
            <a:r>
              <a:rPr lang="fr-fr" sz="3600" cap="none" baseline="30000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13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Non, frères, pour moi je n’estime pas avoir saisi le prix. </a:t>
            </a:r>
            <a:r>
              <a:rPr lang="fr-fr" sz="3600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Mais 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fais une seule chose</a:t>
            </a:r>
            <a:r>
              <a:rPr lang="fr-fr" sz="3600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: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fr-fr" sz="3600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oubliant ce qui est derrière moi, et tendant de toute mon énergie vers ce qui est devant moi,</a:t>
            </a:r>
            <a:r>
              <a:rPr lang="fr-fr" sz="3600" cap="none">
                <a:solidFill>
                  <a:srgbClr val="FFFF00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</a:t>
            </a:r>
            <a:r>
              <a:rPr lang="fr-fr" sz="3600" cap="none" baseline="30000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14</a:t>
            </a:r>
            <a:r>
              <a:rPr lang="fr-fr" sz="3600" cap="none">
                <a:solidFill>
                  <a:srgbClr val="FFFFFF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je poursuis ma course vers le but</a:t>
            </a:r>
            <a:r>
              <a:rPr lang="fr-fr" sz="36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 pour remporter le prix attaché à l’appel que Dieu nous a adressé du haut du ciel dans l’union avec Jésus-Christ.</a:t>
            </a:r>
          </a:p>
          <a:p>
            <a:pPr>
              <a:defRPr lang="fr-fr"/>
            </a:pPr>
            <a:endParaRPr lang="fr-fr" sz="3600" cap="none">
              <a:solidFill>
                <a:schemeClr val="bg1"/>
              </a:solidFill>
              <a:latin typeface="Calibri" pitchFamily="2" charset="0"/>
              <a:ea typeface="Calibri" pitchFamily="2" charset="0"/>
              <a:cs typeface="Calibri" pitchFamily="2" charset="0"/>
            </a:endParaRPr>
          </a:p>
          <a:p>
            <a:pPr algn="r">
              <a:defRPr lang="fr-fr"/>
            </a:pPr>
            <a:r>
              <a:rPr lang="fr-fr" sz="2800" cap="none">
                <a:solidFill>
                  <a:schemeClr val="bg1"/>
                </a:solidFill>
                <a:latin typeface="Calibri" pitchFamily="2" charset="0"/>
                <a:ea typeface="Calibri" pitchFamily="2" charset="0"/>
                <a:cs typeface="Calibri" pitchFamily="2" charset="0"/>
              </a:rPr>
              <a:t>(Epître aux Philippiens 3.12-14)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ZoneTexte 4"/>
          <p:cNvSpPr/>
          <p:nvPr/>
        </p:nvSpPr>
        <p:spPr>
          <a:xfrm>
            <a:off x="568960" y="286385"/>
            <a:ext cx="11054080" cy="3341370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normAutofit/>
          </a:bodyPr>
          <a:lstStyle/>
          <a:p>
            <a:pPr marL="0" marR="0" indent="0" algn="l" defTabSz="914400">
              <a:lnSpc>
                <a:spcPct val="102000"/>
              </a:lnSpc>
              <a:spcBef>
                <a:spcPts val="0"/>
              </a:spcBef>
              <a:spcAft>
                <a:spcPts val="1800"/>
              </a:spcAft>
              <a:buNone/>
              <a:tabLst/>
              <a:defRPr sz="36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Notre Seigneur n’attend pas les mêmes résultats de la part de tous, </a:t>
            </a:r>
          </a:p>
          <a:p>
            <a:pPr marL="144145" marR="0" indent="449580" algn="ctr" defTabSz="914400">
              <a:lnSpc>
                <a:spcPct val="102000"/>
              </a:lnSpc>
              <a:spcBef>
                <a:spcPts val="0"/>
              </a:spcBef>
              <a:spcAft>
                <a:spcPts val="1800"/>
              </a:spcAft>
              <a:buNone/>
              <a:tabLst/>
              <a:defRPr sz="36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mais il attend de nous tous un attachement fidèle, </a:t>
            </a:r>
          </a:p>
          <a:p>
            <a:pPr marL="593725" marR="0" indent="449580" algn="r" defTabSz="914400">
              <a:lnSpc>
                <a:spcPct val="102000"/>
              </a:lnSpc>
              <a:spcBef>
                <a:spcPts val="0"/>
              </a:spcBef>
              <a:spcAft>
                <a:spcPts val="1800"/>
              </a:spcAft>
              <a:buNone/>
              <a:tabLst/>
              <a:defRPr sz="36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comme Lui-même s’est attaché à nous.</a:t>
            </a:r>
          </a:p>
        </p:txBody>
      </p:sp>
      <p:sp>
        <p:nvSpPr>
          <p:cNvPr id="4" name="Forme automatique1"/>
          <p:cNvSpPr/>
          <p:nvPr/>
        </p:nvSpPr>
        <p:spPr>
          <a:xfrm>
            <a:off x="1842770" y="4314190"/>
            <a:ext cx="8706485" cy="1482090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normAutofit/>
          </a:bodyPr>
          <a:lstStyle/>
          <a:p>
            <a:pPr marL="0" marR="0" indent="0" algn="l" defTabSz="91440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36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Dieu restera toujours plus important </a:t>
            </a:r>
          </a:p>
          <a:p>
            <a:pPr marL="0" marR="0" indent="0" algn="r" defTabSz="91440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36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que nos réalisations pour Lui.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  <p:extLst mod="1">
      <p:ext uri="smNativeData">
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z/ujagEAAAAFAAAA/f///wEAAAALAAAAAAAAAAAAAAAAAAAAAAAAAA=="/>
      </p:ext>
    </p:ext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0"/>
            <a:ext cx="12185650" cy="68580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ZoneTexte 4"/>
          <p:cNvSpPr/>
          <p:nvPr/>
        </p:nvSpPr>
        <p:spPr>
          <a:xfrm>
            <a:off x="400685" y="146685"/>
            <a:ext cx="6062980" cy="1756410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spAutoFit/>
          </a:bodyPr>
          <a:lstStyle/>
          <a:p>
            <a:pPr marL="0" marR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24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Notre Seigneur n’attend pas les mêmes       résultats de la part de tous, mais il attend de nous tous un attachement fidèle, comme Lui-même s’est attaché à nous.</a:t>
            </a:r>
          </a:p>
        </p:txBody>
      </p:sp>
      <p:sp>
        <p:nvSpPr>
          <p:cNvPr id="4" name="Forme automatique1"/>
          <p:cNvSpPr/>
          <p:nvPr/>
        </p:nvSpPr>
        <p:spPr>
          <a:xfrm>
            <a:off x="7043420" y="151130"/>
            <a:ext cx="4987290" cy="929005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normAutofit/>
          </a:bodyPr>
          <a:lstStyle/>
          <a:p>
            <a:pPr marL="0" marR="0" indent="0" algn="l" defTabSz="914400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None/>
              <a:tabLst/>
              <a:defRPr sz="24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Dieu restera toujours plus important que nos réalisations pour Lui.</a:t>
            </a:r>
          </a:p>
        </p:txBody>
      </p:sp>
      <p:sp>
        <p:nvSpPr>
          <p:cNvPr id="5" name="Forme automatique2"/>
          <p:cNvSpPr/>
          <p:nvPr/>
        </p:nvSpPr>
        <p:spPr>
          <a:xfrm>
            <a:off x="400685" y="2391410"/>
            <a:ext cx="11635740" cy="3707765"/>
          </a:xfrm>
          <a:prstGeom prst="roundRect">
            <a:avLst>
              <a:gd name="adj" fmla="val 16667"/>
            </a:avLst>
          </a:prstGeom>
          <a:solidFill>
            <a:srgbClr val="000000">
              <a:alpha val="71000"/>
            </a:srgbClr>
          </a:solidFill>
          <a:ln>
            <a:noFill/>
          </a:ln>
          <a:effectLst/>
        </p:spPr>
        <p:txBody>
          <a:bodyPr vert="horz" wrap="square" lIns="215900" tIns="45720" rIns="91440" bIns="45720" numCol="1" spcCol="215900" anchor="t">
            <a:normAutofit/>
          </a:bodyPr>
          <a:lstStyle/>
          <a:p>
            <a:pPr marL="0" marR="0" indent="0" algn="l" defTabSz="914400">
              <a:lnSpc>
                <a:spcPct val="102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36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Dans quel domaine de ta vie as-tu peur de ne pas être « à la hauteur » ? </a:t>
            </a:r>
          </a:p>
          <a:p>
            <a:pPr marL="0" marR="0" indent="0" algn="l" defTabSz="914400">
              <a:lnSpc>
                <a:spcPct val="102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36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Comment Dieu pourrait-il te « saisir » aujourd’hui pour  t’aider à avancer ? </a:t>
            </a:r>
          </a:p>
          <a:p>
            <a:pPr marL="0" marR="0" indent="0" algn="l" defTabSz="914400">
              <a:lnSpc>
                <a:spcPct val="102000"/>
              </a:lnSpc>
              <a:spcBef>
                <a:spcPts val="1800"/>
              </a:spcBef>
              <a:spcAft>
                <a:spcPts val="0"/>
              </a:spcAft>
              <a:buNone/>
              <a:tabLst/>
              <a:defRPr sz="3600" b="0" i="0" u="none" strike="noStrike" kern="1" cap="none" spc="0" baseline="0">
                <a:solidFill>
                  <a:srgbClr val="FCD6B6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t>De quoi as-tu besoin 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/>
          <p:nvPr/>
        </p:nvSpPr>
        <p:spPr>
          <a:xfrm>
            <a:off x="155575" y="58420"/>
            <a:ext cx="11880850" cy="50349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normAutofit/>
          </a:bodyPr>
          <a:lstStyle/>
          <a:p>
            <a:pPr marL="0" marR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800" b="0" i="0" u="none" strike="noStrike" kern="1" cap="none" spc="0" baseline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cap="none" baseline="40000"/>
              <a:t>8</a:t>
            </a:r>
            <a:r>
              <a:t>C’est lui aussi qui vous affermira jusqu’à la fin pour que vous soyez irréprochables le jour de notre Seigneur Jésus-Christ. </a:t>
            </a:r>
            <a:r>
              <a:rPr cap="none" baseline="40000"/>
              <a:t>9</a:t>
            </a:r>
            <a:r>
              <a:t>Dieu est fidèle, lui qui vous a appelés à vivre en communion avec son Fils, Jésus-Christ notre Seigneur. </a:t>
            </a:r>
          </a:p>
          <a:p>
            <a:pPr marL="0" marR="0" indent="0" algn="l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800" b="0" i="0" u="none" strike="noStrike" kern="1" cap="none" spc="0" baseline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endParaRPr/>
          </a:p>
          <a:p>
            <a:pPr marL="0" marR="0" indent="0" algn="r" defTabSz="91440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4800" b="0" i="0" u="none" strike="noStrike" kern="1" cap="none" spc="0" baseline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 pitchFamily="2" charset="0"/>
                <a:ea typeface="Calibri" pitchFamily="2" charset="0"/>
                <a:cs typeface="Calibri" pitchFamily="2" charset="0"/>
              </a:defRPr>
            </a:pPr>
            <a:r>
              <a:rPr sz="3000" cap="none"/>
              <a:t>(Première épître aux Corinthiens 1.8-9)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nd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resentation">
      <a:majorFont>
        <a:latin typeface="Aptos Display"/>
        <a:ea typeface="Aptos Display"/>
        <a:cs typeface="Aptos Display"/>
      </a:majorFont>
      <a:minorFont>
        <a:latin typeface="Aptos"/>
        <a:ea typeface="Aptos"/>
        <a:cs typeface="Apto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>
            <a:outerShdw blurRad="40000" dist="20000" dir="5400000" algn="tl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dk1"/>
          </a:solidFill>
        </a:ln>
      </a:spPr>
      <a:bodyPr spcFirstLastPara="1">
        <a:prstTxWarp prst="textNoShape">
          <a:avLst/>
        </a:prstTxWarp>
        <a:noAutofit/>
      </a:bodyPr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Office 2013-2022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4472C4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5B9BD5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2.xml><?xml version="1.0" encoding="utf-8"?>
<a:theme xmlns:a="http://schemas.openxmlformats.org/drawingml/2006/main" name="Rand">
  <a:themeElements>
    <a:clrScheme name="Office 2013-20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tion">
      <a:majorFont>
        <a:latin typeface="Aptos Display"/>
        <a:ea typeface="Aptos Display"/>
        <a:cs typeface="Aptos Display"/>
      </a:majorFont>
      <a:minorFont>
        <a:latin typeface="Aptos"/>
        <a:ea typeface="Aptos"/>
        <a:cs typeface="Apto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>
            <a:outerShdw blurRad="40000" dist="20000" dir="5400000" algn="tl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dk1"/>
          </a:solidFill>
        </a:ln>
      </a:spPr>
      <a:bodyPr spcFirstLastPara="1">
        <a:prstTxWarp prst="textNoShape">
          <a:avLst/>
        </a:prstTxWarp>
        <a:noAutofit/>
      </a:bodyPr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Presentation 1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1235</Words>
  <Application>Microsoft Office PowerPoint</Application>
  <PresentationFormat>Grand écran</PresentationFormat>
  <Paragraphs>92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Calibri</vt:lpstr>
      <vt:lpstr>Rand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Cyrille Court</dc:creator>
  <cp:keywords/>
  <dc:description/>
  <cp:lastModifiedBy>Cyrille Court</cp:lastModifiedBy>
  <cp:revision>1</cp:revision>
  <dcterms:created xsi:type="dcterms:W3CDTF">2026-07-10T15:53:07Z</dcterms:created>
  <dcterms:modified xsi:type="dcterms:W3CDTF">2026-09-11T13:44:33Z</dcterms:modified>
</cp:coreProperties>
</file>